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528D5-443C-4AB4-9B91-F92BF606E8EE}" type="datetimeFigureOut">
              <a:rPr lang="en-US" smtClean="0"/>
              <a:pPr/>
              <a:t>5/20/2010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AC9F0D-0A7E-4BB1-B113-506767F8F4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528D5-443C-4AB4-9B91-F92BF606E8EE}" type="datetimeFigureOut">
              <a:rPr lang="en-US" smtClean="0"/>
              <a:pPr/>
              <a:t>5/20/2010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C9F0D-0A7E-4BB1-B113-506767F8F4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528D5-443C-4AB4-9B91-F92BF606E8EE}" type="datetimeFigureOut">
              <a:rPr lang="en-US" smtClean="0"/>
              <a:pPr/>
              <a:t>5/20/2010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C9F0D-0A7E-4BB1-B113-506767F8F4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9D528D5-443C-4AB4-9B91-F92BF606E8EE}" type="datetimeFigureOut">
              <a:rPr lang="en-US" smtClean="0"/>
              <a:pPr/>
              <a:t>5/20/2010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32AC9F0D-0A7E-4BB1-B113-506767F8F4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528D5-443C-4AB4-9B91-F92BF606E8EE}" type="datetimeFigureOut">
              <a:rPr lang="en-US" smtClean="0"/>
              <a:pPr/>
              <a:t>5/20/2010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C9F0D-0A7E-4BB1-B113-506767F8F4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528D5-443C-4AB4-9B91-F92BF606E8EE}" type="datetimeFigureOut">
              <a:rPr lang="en-US" smtClean="0"/>
              <a:pPr/>
              <a:t>5/20/2010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C9F0D-0A7E-4BB1-B113-506767F8F4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C9F0D-0A7E-4BB1-B113-506767F8F4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528D5-443C-4AB4-9B91-F92BF606E8EE}" type="datetimeFigureOut">
              <a:rPr lang="en-US" smtClean="0"/>
              <a:pPr/>
              <a:t>5/20/2010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528D5-443C-4AB4-9B91-F92BF606E8EE}" type="datetimeFigureOut">
              <a:rPr lang="en-US" smtClean="0"/>
              <a:pPr/>
              <a:t>5/20/2010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C9F0D-0A7E-4BB1-B113-506767F8F4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528D5-443C-4AB4-9B91-F92BF606E8EE}" type="datetimeFigureOut">
              <a:rPr lang="en-US" smtClean="0"/>
              <a:pPr/>
              <a:t>5/20/2010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C9F0D-0A7E-4BB1-B113-506767F8F4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9D528D5-443C-4AB4-9B91-F92BF606E8EE}" type="datetimeFigureOut">
              <a:rPr lang="en-US" smtClean="0"/>
              <a:pPr/>
              <a:t>5/20/2010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2AC9F0D-0A7E-4BB1-B113-506767F8F4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528D5-443C-4AB4-9B91-F92BF606E8EE}" type="datetimeFigureOut">
              <a:rPr lang="en-US" smtClean="0"/>
              <a:pPr/>
              <a:t>5/20/2010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AC9F0D-0A7E-4BB1-B113-506767F8F4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9D528D5-443C-4AB4-9B91-F92BF606E8EE}" type="datetimeFigureOut">
              <a:rPr lang="en-US" smtClean="0"/>
              <a:pPr/>
              <a:t>5/20/2010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32AC9F0D-0A7E-4BB1-B113-506767F8F4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1960-1969</a:t>
            </a:r>
            <a:endParaRPr lang="en-US" sz="44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Civil Rights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eedom rider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52601" y="1802920"/>
            <a:ext cx="5602444" cy="398828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Freedom Riders: 1961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Letter from Birmingham Jai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1752600"/>
            <a:ext cx="2743200" cy="3931921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Letter from Birmingham Jail: 1963</a:t>
            </a:r>
            <a:endParaRPr lang="en-US" dirty="0"/>
          </a:p>
        </p:txBody>
      </p:sp>
      <p:pic>
        <p:nvPicPr>
          <p:cNvPr id="5" name="Picture 4" descr="Letter_from_a_Birmingham_Jai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53362" y="1752600"/>
            <a:ext cx="2690238" cy="3951288"/>
          </a:xfrm>
          <a:prstGeom prst="rect">
            <a:avLst/>
          </a:prstGeom>
        </p:spPr>
      </p:pic>
      <p:pic>
        <p:nvPicPr>
          <p:cNvPr id="6" name="Picture 5" descr="Letter from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96000" y="1752600"/>
            <a:ext cx="2514600" cy="3962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37</TotalTime>
  <Words>13</Words>
  <Application>Microsoft Office PowerPoint</Application>
  <PresentationFormat>On-screen Show (4:3)</PresentationFormat>
  <Paragraphs>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Paper</vt:lpstr>
      <vt:lpstr>Civil Rights</vt:lpstr>
      <vt:lpstr>Freedom Riders: 1961</vt:lpstr>
      <vt:lpstr>Letter from Birmingham Jail: 1963</vt:lpstr>
    </vt:vector>
  </TitlesOfParts>
  <Company>Richland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Civil Rights</dc:title>
  <dc:creator>asdfg</dc:creator>
  <cp:lastModifiedBy>asdfg</cp:lastModifiedBy>
  <cp:revision>2</cp:revision>
  <dcterms:created xsi:type="dcterms:W3CDTF">2010-05-14T16:08:42Z</dcterms:created>
  <dcterms:modified xsi:type="dcterms:W3CDTF">2010-05-20T15:14:18Z</dcterms:modified>
</cp:coreProperties>
</file>